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B62E2-E847-4098-AF14-5571256C069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5EEEE-744B-401B-A2FC-1AB06AF6B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EEEE-744B-401B-A2FC-1AB06AF6B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3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ACE-10A0-4F75-A452-1DBEFC3CC713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1B5-C93F-47C6-9A62-82CEAB024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2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ACE-10A0-4F75-A452-1DBEFC3CC713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1B5-C93F-47C6-9A62-82CEAB024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8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ACE-10A0-4F75-A452-1DBEFC3CC713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1B5-C93F-47C6-9A62-82CEAB024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1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ACE-10A0-4F75-A452-1DBEFC3CC713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1B5-C93F-47C6-9A62-82CEAB024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0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ACE-10A0-4F75-A452-1DBEFC3CC713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1B5-C93F-47C6-9A62-82CEAB024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3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ACE-10A0-4F75-A452-1DBEFC3CC713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1B5-C93F-47C6-9A62-82CEAB024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9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ACE-10A0-4F75-A452-1DBEFC3CC713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1B5-C93F-47C6-9A62-82CEAB024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ACE-10A0-4F75-A452-1DBEFC3CC713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1B5-C93F-47C6-9A62-82CEAB024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5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ACE-10A0-4F75-A452-1DBEFC3CC713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1B5-C93F-47C6-9A62-82CEAB024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6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ACE-10A0-4F75-A452-1DBEFC3CC713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1B5-C93F-47C6-9A62-82CEAB024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4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EACE-10A0-4F75-A452-1DBEFC3CC713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1B5-C93F-47C6-9A62-82CEAB024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3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CEACE-10A0-4F75-A452-1DBEFC3CC713}" type="datetimeFigureOut">
              <a:rPr lang="en-US" smtClean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F1B5-C93F-47C6-9A62-82CEAB024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6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ollege Assignments\Public Speaking\Heros Journey Speech\matrix_films_by_illuminara-d9u46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7874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548051"/>
            <a:ext cx="209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www.slideshare.net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706983"/>
            <a:ext cx="3313516" cy="1908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490906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www.digipen.edu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91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1266"/>
    </mc:Choice>
    <mc:Fallback>
      <p:transition advTm="51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from Human Beings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Novels                                        Mythology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84706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://heroesstoriessource.net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2895600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2256780"/>
            <a:ext cx="3333750" cy="293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5257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Hercules and his 12 labors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28" y="572776"/>
            <a:ext cx="5718544" cy="5712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514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93"/>
    </mc:Choice>
    <mc:Fallback>
      <p:transition spd="slow" advTm="54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Hero’s Journey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did it come from?  Joseph Campbell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 we care about the Hero’s Journey?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common theme in the history of human cultures and their mythologies.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hero?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Hakuna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Matata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2400"/>
            <a:ext cx="3886200" cy="2498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8700" y="646112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www.slid</a:t>
            </a:r>
            <a:r>
              <a:rPr lang="en-US" sz="1600" dirty="0" smtClean="0"/>
              <a:t>e</a:t>
            </a:r>
            <a:r>
              <a:rPr lang="en-US" dirty="0" smtClean="0"/>
              <a:t>player.net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4638"/>
            <a:ext cx="6096851" cy="215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804862"/>
            <a:ext cx="6057900" cy="5248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068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78"/>
    </mc:Choice>
    <mc:Fallback>
      <p:transition spd="slow" advTm="70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12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Hero’s Journey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458200" cy="4648200"/>
          </a:xfrm>
        </p:spPr>
      </p:pic>
      <p:sp>
        <p:nvSpPr>
          <p:cNvPr id="5" name="TextBox 4"/>
          <p:cNvSpPr txBox="1"/>
          <p:nvPr/>
        </p:nvSpPr>
        <p:spPr>
          <a:xfrm>
            <a:off x="685800" y="6019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http://cdn2-b.examiner.com/sites/default/files/styles/image_content_width/hash/25/6a/Joseph%20Campbell%27s%20Hero%27s%20Journey%20-%2012%20steps%20and%207%20characters%20CLIP_1.jpg?itok=VCSIyyj-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61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16"/>
    </mc:Choice>
    <mc:Fallback>
      <p:transition spd="slow" advTm="28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9248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www.thinglink.com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14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65"/>
    </mc:Choice>
    <mc:Fallback>
      <p:transition spd="slow" advTm="56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2326"/>
            <a:ext cx="8229600" cy="1143000"/>
          </a:xfrm>
        </p:spPr>
        <p:txBody>
          <a:bodyPr/>
          <a:lstStyle/>
          <a:p>
            <a:r>
              <a:rPr lang="en-US" dirty="0" smtClean="0"/>
              <a:t>Archetypes and Carl Jung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772399" cy="5105399"/>
          </a:xfrm>
        </p:spPr>
      </p:pic>
      <p:sp>
        <p:nvSpPr>
          <p:cNvPr id="5" name="TextBox 4"/>
          <p:cNvSpPr txBox="1"/>
          <p:nvPr/>
        </p:nvSpPr>
        <p:spPr>
          <a:xfrm>
            <a:off x="977537" y="6335485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www.pinterest.com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1771"/>
            <a:ext cx="456849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9" y="102326"/>
            <a:ext cx="5842000" cy="406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23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80"/>
    </mc:Choice>
    <mc:Fallback>
      <p:transition spd="slow" advTm="30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Hero’s Journey also applies to your life!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048000" cy="2286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61722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www.herojourneylife.com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30531"/>
            <a:ext cx="3962400" cy="2360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69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66"/>
    </mc:Choice>
    <mc:Fallback>
      <p:transition spd="slow" advTm="24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Galileo's Triumph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said that I could not discuss,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living facts of the universe;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to them the Earth was the center,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the Sun;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seems I have won,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battle of the wits;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you see I am alive even though I appear to be dead,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silly little twits;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the astronomers of today have discovered,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there are many other universes with a sun at their center;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tried and arrested by the Inquisition,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mathematician, astronomer, and philosopher I was;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Respected and revered by my friends and allies,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they threw me to the sharks;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Watched me wiggle,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end I triumphed;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I am now in the heavens where I belong,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Singing a very sweet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victorious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glorifying song! 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 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0600"/>
            <a:ext cx="3210206" cy="1735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771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49"/>
    </mc:Choice>
    <mc:Fallback>
      <p:transition spd="slow" advTm="37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|8.5|1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.5|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100</Words>
  <Application>Microsoft Office PowerPoint</Application>
  <PresentationFormat>On-screen Show 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Stories from Human Beings</vt:lpstr>
      <vt:lpstr>The Hero’s Journey</vt:lpstr>
      <vt:lpstr>There are 12 Stages in the Hero’s Journey </vt:lpstr>
      <vt:lpstr>PowerPoint Presentation</vt:lpstr>
      <vt:lpstr>Archetypes and Carl Jung</vt:lpstr>
      <vt:lpstr>Hero’s Journey also applies to your life!</vt:lpstr>
      <vt:lpstr>Galileo's Triumph </vt:lpstr>
    </vt:vector>
  </TitlesOfParts>
  <Company>Columbus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csu</dc:creator>
  <cp:lastModifiedBy>csu</cp:lastModifiedBy>
  <cp:revision>37</cp:revision>
  <dcterms:created xsi:type="dcterms:W3CDTF">2016-07-20T19:14:37Z</dcterms:created>
  <dcterms:modified xsi:type="dcterms:W3CDTF">2016-07-21T00:11:53Z</dcterms:modified>
</cp:coreProperties>
</file>